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1158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10/25/2012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10/25/2012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10/25/2012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10/25/2012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10/25/2012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C’est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jeudi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, le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25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octobre 2012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30" y="14478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2259" y="25146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Use indefinite articles and the plural of nouns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95140" y="3379078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Talk about things in the classroom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7337" y="435358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Understand and use the verb </a:t>
            </a:r>
            <a:r>
              <a:rPr lang="en-US" sz="2800" dirty="0" err="1" smtClean="0">
                <a:latin typeface="Kristen ITC" pitchFamily="66" charset="0"/>
              </a:rPr>
              <a:t>avoir</a:t>
            </a:r>
            <a:r>
              <a:rPr lang="en-US" sz="2800" dirty="0" smtClean="0">
                <a:latin typeface="Kristen ITC" pitchFamily="66" charset="0"/>
              </a:rPr>
              <a:t> and negation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467</TotalTime>
  <Words>37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103</cp:revision>
  <dcterms:created xsi:type="dcterms:W3CDTF">2011-09-14T23:22:57Z</dcterms:created>
  <dcterms:modified xsi:type="dcterms:W3CDTF">2012-10-25T17:47:03Z</dcterms:modified>
</cp:coreProperties>
</file>